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15"/>
  </p:notesMasterIdLst>
  <p:sldIdLst>
    <p:sldId id="13686" r:id="rId9"/>
    <p:sldId id="2145705889" r:id="rId10"/>
    <p:sldId id="2145705896" r:id="rId11"/>
    <p:sldId id="2145705898" r:id="rId12"/>
    <p:sldId id="2145705899" r:id="rId13"/>
    <p:sldId id="214570589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37"/>
    <p:restoredTop sz="96475"/>
  </p:normalViewPr>
  <p:slideViewPr>
    <p:cSldViewPr snapToGrid="0">
      <p:cViewPr varScale="1">
        <p:scale>
          <a:sx n="96" d="100"/>
          <a:sy n="96" d="100"/>
        </p:scale>
        <p:origin x="1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414728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and off-target effects (2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data set)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Aug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dirty="0">
                <a:latin typeface="Arial" panose="020B0604020202020204" pitchFamily="34" charset="0"/>
              </a:rPr>
              <a:t>HTT 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358172" y="5140286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4" y="1232542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601874"/>
            <a:ext cx="3245293" cy="324529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524" y="1541702"/>
            <a:ext cx="3343565" cy="3343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30086" y="120035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0C39E2A-5E06-13B9-5A73-C6DD66342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77" y="1541702"/>
            <a:ext cx="3305465" cy="3305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32653" y="109452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E5A8B-F790-2FF6-2126-A5C2DDE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spliced genes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1A752DB-57CA-5C4A-C774-0E9202E10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48" y="728662"/>
            <a:ext cx="4013970" cy="55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06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12"/>
            <a:ext cx="3903854" cy="390385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9EE3A19-5273-2D71-4D5C-B453F673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4" y="1118062"/>
            <a:ext cx="3865204" cy="386520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3763</TotalTime>
  <Words>80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Century Gothic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DSG and dPSI in eoi</vt:lpstr>
      <vt:lpstr>Differential spliced genes</vt:lpstr>
      <vt:lpstr>DSG and dPSI in eoi</vt:lpstr>
      <vt:lpstr>DSG and dPSI in eoi</vt:lpstr>
      <vt:lpstr>Venn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21</cp:revision>
  <dcterms:created xsi:type="dcterms:W3CDTF">2021-06-27T14:47:41Z</dcterms:created>
  <dcterms:modified xsi:type="dcterms:W3CDTF">2022-08-26T14:00:07Z</dcterms:modified>
</cp:coreProperties>
</file>